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438" dt="2023-07-22T13:39:43.23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FOLLOW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Come follow me, come follow me,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900" b="1" i="1" dirty="0">
                <a:solidFill>
                  <a:schemeClr val="bg1"/>
                </a:solidFill>
              </a:rPr>
              <a:t>Take up your cross and follow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love and friendship.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deeper union,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He’s calling me to joy and suffering,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What will my answer be?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FOLLOW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2668</cp:revision>
  <dcterms:modified xsi:type="dcterms:W3CDTF">2025-05-09T19:42:11Z</dcterms:modified>
</cp:coreProperties>
</file>