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1776" dt="2023-07-22T13:45:23.027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HOLY GHOST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 Holy Ghost, creator blest.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And in our souls take up their rest.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 with thy grace and heavenly aid,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To fill the hearts which thou hast made.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HOLY GHOST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2707</cp:revision>
  <dcterms:modified xsi:type="dcterms:W3CDTF">2025-05-13T14:08:06Z</dcterms:modified>
</cp:coreProperties>
</file>