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FFAAF-6413-48AA-887C-AC6AF8C47CC8}" v="5216" dt="2023-07-16T17:50:04.001"/>
    <p1510:client id="{77FD721E-EDD3-45D9-B091-C3425ED7B9A8}" v="1776" dt="2023-07-22T13:45:23.027"/>
    <p1510:client id="{9B0782E4-E1D9-4757-8BFE-7B77208F2854}" v="23968" dt="2023-07-15T22:00:08.85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RECEIPPT-TAGS:SPIRIT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2985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COME HOLY GHOST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200" b="1" i="1" dirty="0">
                <a:solidFill>
                  <a:schemeClr val="bg1"/>
                </a:solidFill>
              </a:rPr>
              <a:t>Oh, may thy grace on us bestow</a:t>
            </a:r>
            <a:endParaRPr lang="en-US" sz="4200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200" b="1" i="1" dirty="0">
                <a:solidFill>
                  <a:schemeClr val="bg1"/>
                </a:solidFill>
              </a:rPr>
              <a:t>The Father and the Son to know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200" b="1" i="1" dirty="0">
                <a:solidFill>
                  <a:schemeClr val="bg1"/>
                </a:solidFill>
              </a:rPr>
              <a:t>And thee, through endless times confessed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200" b="1" i="1" dirty="0">
                <a:solidFill>
                  <a:schemeClr val="bg1"/>
                </a:solidFill>
              </a:rPr>
              <a:t>Of both the eternal Spirit blest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4200" b="1" i="1" dirty="0">
              <a:solidFill>
                <a:schemeClr val="bg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7783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COME HOLY GHOST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2707</cp:revision>
  <dcterms:modified xsi:type="dcterms:W3CDTF">2025-05-13T14:08:43Z</dcterms:modified>
</cp:coreProperties>
</file>