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083" dt="2023-07-22T13:49:33.24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HOLY SPIRIT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Holy Spirit, I need Thee,</a:t>
            </a:r>
            <a:endParaRPr lang="en-US" sz="4200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sweet Spirit, I pray.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in thy strength and thy power,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in thine own gentle way.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HOLY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2741</cp:revision>
  <dcterms:modified xsi:type="dcterms:W3CDTF">2025-05-13T14:10:11Z</dcterms:modified>
</cp:coreProperties>
</file>