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2083" dt="2023-07-22T13:49:33.244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HOLY SPIRIT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 as the wisdom to children,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 as new sight for the blind,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Come, Lord as strength to my weakness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Take me, soul, body and mind.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HOLY SPIRIT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2741</cp:revision>
  <dcterms:modified xsi:type="dcterms:W3CDTF">2025-05-13T14:10:24Z</dcterms:modified>
</cp:coreProperties>
</file>