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083" dt="2023-07-22T13:49:33.24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524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SPIRIT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like a spring in the desert,</a:t>
            </a:r>
            <a:endParaRPr lang="en-US" sz="4200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to the wearied of souls,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Lord, let thy sweet healing power,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Touch me and make me whole.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37874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HOLY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2740</cp:revision>
  <dcterms:modified xsi:type="dcterms:W3CDTF">2025-05-13T14:10:37Z</dcterms:modified>
</cp:coreProperties>
</file>