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083" dt="2023-07-22T13:49:33.24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2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SPIRIT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Lord as rest to the weary,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as a balm for the sore,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as the dew to my dryness,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Fill me with joy evermore.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7874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HOLY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2740</cp:revision>
  <dcterms:modified xsi:type="dcterms:W3CDTF">2025-05-13T14:10:49Z</dcterms:modified>
</cp:coreProperties>
</file>