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472" dt="2023-07-22T13:54:50.39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64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Hear the word proclaimed with power,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search the hearts of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shall make its meaning new,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By responding to its call.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528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IN PILGRIM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2786</cp:revision>
  <dcterms:modified xsi:type="dcterms:W3CDTF">2025-05-09T19:53:45Z</dcterms:modified>
</cp:coreProperties>
</file>