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472" dt="2023-07-22T13:54:50.395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0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IN PILGRIM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in pilgrim, lay your burden down,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We’re all comrades as we travel on the way.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share a common gift</a:t>
            </a:r>
            <a:r>
              <a:rPr lang="en-GB" sz="3600" b="1" i="1">
                <a:solidFill>
                  <a:schemeClr val="bg1"/>
                </a:solidFill>
              </a:rPr>
              <a:t>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>
                <a:solidFill>
                  <a:schemeClr val="bg1"/>
                </a:solidFill>
              </a:rPr>
              <a:t>our </a:t>
            </a:r>
            <a:r>
              <a:rPr lang="en-GB" sz="3600" b="1" i="1" dirty="0">
                <a:solidFill>
                  <a:schemeClr val="bg1"/>
                </a:solidFill>
              </a:rPr>
              <a:t>covenant in Christ,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And we’re going to celebrate his love today.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We will sing and celebrate his love today.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are one with Christ our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As he offers his Father’s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We bring gifts: our lives and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Seeking God’s will each day.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109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IN PILGRIM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2786</cp:revision>
  <dcterms:modified xsi:type="dcterms:W3CDTF">2025-05-09T19:54:12Z</dcterms:modified>
</cp:coreProperties>
</file>