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2893" dt="2023-07-22T14:03:11.303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RECEIPPT-TAGS:LENT,COMMUNION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17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lt1"/>
                </a:solidFill>
              </a:rPr>
              <a:t>COME JESUS COME INTO THIS HEART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Come, Jesus come into this heart of stone (2)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Melt it and mould it and make it your own.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Come, Jesus come into this heart of stone.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Lord I want to change myself;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I don’t want to be a stone,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And I need your Spirit, Lord,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cos I can’t do it alone.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87776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74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JESUS COME INTO THIS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2825</cp:revision>
  <dcterms:modified xsi:type="dcterms:W3CDTF">2025-05-09T20:00:37Z</dcterms:modified>
</cp:coreProperties>
</file>