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RECEIPPT-TAGS:ENTRANCE,MAUNDY THURSDAY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LET US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let us sing let us praise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 in his altar to worship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 us pray let us open our hearts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receive his blessings and to feel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enter his courts singing praises to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are his flock, He’s our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LET US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527</cp:revision>
  <dcterms:modified xsi:type="dcterms:W3CDTF">2025-05-09T20:20:28Z</dcterms:modified>
</cp:coreProperties>
</file>