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RECEIPPT-TAGS:ENTRANCE,MAUNDY THURSDAY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1786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COME LET US SING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Come, let us sing let us praise the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gather in his altar to worship his name.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let us pray let us open our hearts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receive his blessings and to feel his love.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us offer our gifts at the table of God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work of our hands to be blessed.</a:t>
            </a:r>
          </a:p>
        </p:txBody>
      </p:sp>
    </p:spTree>
    <p:extLst>
      <p:ext uri="{BB962C8B-B14F-4D97-AF65-F5344CB8AC3E}">
        <p14:creationId xmlns:p14="http://schemas.microsoft.com/office/powerpoint/2010/main" val="362738585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68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COME LET US 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527</cp:revision>
  <dcterms:modified xsi:type="dcterms:W3CDTF">2025-05-09T20:20:42Z</dcterms:modified>
</cp:coreProperties>
</file>