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RECEIPPT-TAGS:ENTRANCE,MAUNDY THURSDAY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19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all now Passover from the land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Holy Spirit write his law within.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32563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LET US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527</cp:revision>
  <dcterms:modified xsi:type="dcterms:W3CDTF">2025-05-09T20:21:03Z</dcterms:modified>
</cp:coreProperties>
</file>