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442" dt="2023-07-22T14:25:21.192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4492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Lord, for he is God,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to him to give thanks,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Hail the Lord with joyful songs,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For a mighty God is He,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 is King for all the world, Alleluia.</a:t>
            </a: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MY BROTHERS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valleys deep,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In his hands are mountain peaks,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Come my brothers, praise the Lord,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He’s our God and we are his, Alleluia.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8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Father, praise the Son, Alleluia.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dirty="0">
                <a:solidFill>
                  <a:schemeClr val="bg1"/>
                </a:solidFill>
              </a:rPr>
              <a:t>Praise the Holy Spirit too, Alleluia.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637034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COME MY BROTHERS</vt:lpstr>
      <vt:lpstr>COME MY BROTHERS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2879</cp:revision>
  <dcterms:modified xsi:type="dcterms:W3CDTF">2025-05-10T06:30:22Z</dcterms:modified>
</cp:coreProperties>
</file>