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ON AND CELEBRATE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and celebrate,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gift of love we will celebrate,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 of God who loved us and gave his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shout your praise O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joy nothing else can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bring to you our offering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celebration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and celebrate, celebrate,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Celebrate and sing (2) to the King.(2)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ON AND CELEBRATE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539</cp:revision>
  <dcterms:modified xsi:type="dcterms:W3CDTF">2025-05-10T07:11:54Z</dcterms:modified>
</cp:coreProperties>
</file>