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1" dt="2023-07-22T15:44:32.636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92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kumimoji="0" lang="en-GB" sz="2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COME O LORD OUR HUNGER TO RELIEVE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By your touch, our fears subside,</a:t>
            </a:r>
            <a:endParaRPr lang="en-GB" sz="42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Through you we walk aright.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By your touch, you break our chains,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Through you, we are made free.</a:t>
            </a: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561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 LORD OUR HUNGER TO RELIEVE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2936</cp:revision>
  <dcterms:modified xsi:type="dcterms:W3CDTF">2025-05-10T06:55:56Z</dcterms:modified>
</cp:coreProperties>
</file>