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291" dt="2023-07-22T15:44:32.636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RECEIPPT-TAGS:ADVENT,COMMUNION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076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GB" sz="2800" b="1" u="sng" dirty="0">
                <a:solidFill>
                  <a:schemeClr val="lt1"/>
                </a:solidFill>
              </a:rPr>
              <a:t>COME O LORD OUR HUNGER TO RELIEVE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Come, O Lord, our hunger to relieve.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Come, O Christ, our spirit to revive.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2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2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In your Spirit, we are one.</a:t>
            </a:r>
            <a:endParaRPr lang="en-GB" sz="4200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You are the God of love,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Our blind eyes begin to see,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You are the God of light.</a:t>
            </a:r>
            <a:endParaRPr lang="en-GB" sz="4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0215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O LORD OUR HUNGER TO RELIEVE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2936</cp:revision>
  <dcterms:modified xsi:type="dcterms:W3CDTF">2025-05-10T06:56:13Z</dcterms:modified>
</cp:coreProperties>
</file>