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1" dt="2023-07-22T15:44:32.636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05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Come and stay with us on earth,</a:t>
            </a:r>
            <a:endParaRPr lang="en-GB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are the God of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To your kingdom, welcome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are the God of hope.</a:t>
            </a:r>
            <a:endParaRPr lang="en-GB" sz="42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86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OUR HUNGER TO RELIEVE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2936</cp:revision>
  <dcterms:modified xsi:type="dcterms:W3CDTF">2025-05-10T06:56:34Z</dcterms:modified>
</cp:coreProperties>
</file>