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6FFAAF-6413-48AA-887C-AC6AF8C47CC8}" v="5216" dt="2023-07-16T17:50:04.001"/>
    <p1510:client id="{77FD721E-EDD3-45D9-B091-C3425ED7B9A8}" v="3538" dt="2023-07-22T14:26:35.742"/>
    <p1510:client id="{79947C0B-2D0F-490D-A275-B89295A3A77F}" v="551" dt="2023-07-22T15:59:01.087"/>
    <p1510:client id="{9B0782E4-E1D9-4757-8BFE-7B77208F2854}" v="23968" dt="2023-07-15T22:00:08.854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150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lt1"/>
                </a:solidFill>
              </a:rPr>
              <a:t>COME O LORD TO MY HEART TODAY</a:t>
            </a:r>
            <a:endParaRPr lang="en-US" sz="2800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4200" b="1" i="1" dirty="0">
                <a:solidFill>
                  <a:schemeClr val="bg1"/>
                </a:solidFill>
              </a:rPr>
              <a:t>Come O Lord to my heart today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200" b="1" i="1" dirty="0">
                <a:solidFill>
                  <a:schemeClr val="bg1"/>
                </a:solidFill>
              </a:rPr>
              <a:t>and stay with me all the day (2)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42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200" b="1" dirty="0">
                <a:solidFill>
                  <a:schemeClr val="bg1"/>
                </a:solidFill>
              </a:rPr>
              <a:t>Your flesh is food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200" b="1" dirty="0">
                <a:solidFill>
                  <a:schemeClr val="bg1"/>
                </a:solidFill>
              </a:rPr>
              <a:t>and your blood is drink.</a:t>
            </a:r>
            <a:endParaRPr lang="en-GB" sz="42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200" b="1" dirty="0">
                <a:solidFill>
                  <a:schemeClr val="bg1"/>
                </a:solidFill>
              </a:rPr>
              <a:t>With these you </a:t>
            </a:r>
            <a:r>
              <a:rPr lang="en-GB" sz="4200" b="1">
                <a:solidFill>
                  <a:schemeClr val="bg1"/>
                </a:solidFill>
              </a:rPr>
              <a:t>give to </a:t>
            </a:r>
            <a:r>
              <a:rPr lang="en-GB" sz="4200" b="1" dirty="0">
                <a:solidFill>
                  <a:schemeClr val="bg1"/>
                </a:solidFill>
              </a:rPr>
              <a:t>me your life.</a:t>
            </a:r>
          </a:p>
        </p:txBody>
      </p:sp>
    </p:spTree>
    <p:extLst>
      <p:ext uri="{BB962C8B-B14F-4D97-AF65-F5344CB8AC3E}">
        <p14:creationId xmlns:p14="http://schemas.microsoft.com/office/powerpoint/2010/main" val="6977855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COME O LORD TO MY HEART TODAY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2968</cp:revision>
  <dcterms:modified xsi:type="dcterms:W3CDTF">2025-05-10T07:09:23Z</dcterms:modified>
</cp:coreProperties>
</file>