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551" dt="2023-07-22T15:59:01.087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lt1"/>
                </a:solidFill>
              </a:rPr>
              <a:t>COME O LORD TO MY HEART TODAY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 O Lord to my heart today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and stay with me all the day (2)</a:t>
            </a:r>
            <a:endParaRPr lang="en-GB" sz="42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2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This is the bread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come down from heaven,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Which if a man </a:t>
            </a:r>
            <a:r>
              <a:rPr lang="en-GB" sz="4200" b="1">
                <a:solidFill>
                  <a:schemeClr val="bg1"/>
                </a:solidFill>
              </a:rPr>
              <a:t>eats he’ll </a:t>
            </a:r>
            <a:r>
              <a:rPr lang="en-GB" sz="4200" b="1" dirty="0">
                <a:solidFill>
                  <a:schemeClr val="bg1"/>
                </a:solidFill>
              </a:rPr>
              <a:t>live forever.</a:t>
            </a:r>
            <a:endParaRPr lang="en-GB" sz="4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O LORD TO MY HEART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2968</cp:revision>
  <dcterms:modified xsi:type="dcterms:W3CDTF">2025-05-10T07:09:13Z</dcterms:modified>
</cp:coreProperties>
</file>