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51" dt="2023-07-22T15:59:01.08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7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O LORD TO MY HEART TODAY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O Lord to my heart today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and stay with me all the day (2)</a:t>
            </a:r>
            <a:endParaRPr lang="en-GB" sz="42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He who takes your flesh and blood,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Lives in you and you in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2042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TO MY HEART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2969</cp:revision>
  <dcterms:modified xsi:type="dcterms:W3CDTF">2025-05-10T07:08:56Z</dcterms:modified>
</cp:coreProperties>
</file>