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join us in this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with us as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bread and wine we offer him,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for his body, wine to be his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our maker, He is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our Father; He is our Saviour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Lord.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78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2025-05-10T07:14:08Z</dcterms:modified>
</cp:coreProperties>
</file>