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AE0107F-948B-99BD-1028-D814F6BEF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91D739E-D0E6-F8A6-BE8A-6CA27EDA8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RECEIPPT-TAGS:OFFERTORY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6BE227D-5CF1-3439-691D-DDE9BC56AB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08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BF7A7C6-B513-4FAE-31D5-138D36D2E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8684ADE-C410-23C1-2909-DFE4438108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EBAEFC2-7811-441F-F84E-2FD88E2A92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join us in this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with us as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bread and wine we offer him,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for his body, wine to be his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 he’ll give us, our strength renew,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his presence, his Spirit in our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lives will grow.</a:t>
            </a:r>
          </a:p>
        </p:txBody>
      </p:sp>
    </p:spTree>
    <p:extLst>
      <p:ext uri="{BB962C8B-B14F-4D97-AF65-F5344CB8AC3E}">
        <p14:creationId xmlns:p14="http://schemas.microsoft.com/office/powerpoint/2010/main" val="1115016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78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2025-05-10T07:14:59Z</dcterms:modified>
</cp:coreProperties>
</file>