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1B3B93A-42D3-A53B-393E-68CD5A801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4C00DB67-D5CE-0104-A490-025ABA603F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RECEIPPT-TAGS:OFFERTORY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662BD68-BF38-A8EE-4598-FAA4717B79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6143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3378E189-D01C-C27F-A873-49D026B5E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808FA16C-E6A4-FB21-114D-F40B38E556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COME TO THE LORD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7A181548-06BB-5DF0-24AD-7879A7ACF7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to the Lord;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join us in this offering,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to the Lord;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with us as we go.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to the Lord;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bread and wine we offer him,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Bread for his body, wine to be his blood.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paid our ransom, the price of sin,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opened heaven that we might enter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in, so…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52DA7D8B-40DE-82F8-F735-DEDCFAE688D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88418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76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COME TO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548</cp:revision>
  <dcterms:modified xsi:type="dcterms:W3CDTF">2025-05-10T07:15:29Z</dcterms:modified>
</cp:coreProperties>
</file>