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TO THE MANGER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come, come to the manger,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Children, come to the children’s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Sing, sing, chorus of angels,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of morning, o’er Bethlehem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lies ‘mid the beasts of the stall,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maker and Lord of us all;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wintry wind blows cold and dreary,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See, he weeps, the world is weary,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have pity and mercy on me!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86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TO THE MANGER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541</cp:revision>
  <dcterms:modified xsi:type="dcterms:W3CDTF">2025-05-10T07:17:57Z</dcterms:modified>
</cp:coreProperties>
</file>