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3D0C4AA-20CF-67CF-1A9D-456E84A1A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BABFF00-AC83-3415-2B83-AB856A4C73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RECEIPPT-TAGS:CHRISTMAS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29A3F43-FA2E-7BA4-0178-42F9589F41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79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3968CF5-1AA8-0B1D-FE63-3E68A1AD3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DAC7331-508F-7243-8C16-0FC574D5D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TO THE MANGER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B37D6E4-30DC-3155-CAC0-8D9F27E34E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come, come to the manger,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Children, come to the children’s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Sing, sing, chorus of angels,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of morning, o’er Bethlehem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manger of Bethlehem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Saviour Emmanuel’s home;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heav’nly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hosts above are singing,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the Christmas bell a-ringing,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have pity and mercy on me!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7233A37-324E-1220-61D5-DF4EAD7949A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8078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75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TO THE MANGER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541</cp:revision>
  <dcterms:modified xsi:type="dcterms:W3CDTF">2025-05-10T07:18:14Z</dcterms:modified>
</cp:coreProperties>
</file>