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552" dt="2023-07-22T17:26:05.490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TABLE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table of the Lord, my friends,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altar of his love!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lived and died for you and me,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my friends.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comes again to us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3054</cp:revision>
  <dcterms:modified xsi:type="dcterms:W3CDTF">2025-05-10T07:24:08Z</dcterms:modified>
</cp:coreProperties>
</file>