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552" dt="2023-07-22T17:26:05.490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TO THE TABLE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 to the table of the Lord, my friends,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 to the altar of his love!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True love means giving of yourselves,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my friends,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Demanding nothing in return.</a:t>
            </a:r>
            <a:endParaRPr lang="en-GB" sz="40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TO THE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3054</cp:revision>
  <dcterms:modified xsi:type="dcterms:W3CDTF">2025-05-10T07:26:20Z</dcterms:modified>
</cp:coreProperties>
</file>