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6FFAAF-6413-48AA-887C-AC6AF8C47CC8}" v="5216" dt="2023-07-16T17:50:04.001"/>
    <p1510:client id="{77FD721E-EDD3-45D9-B091-C3425ED7B9A8}" v="3538" dt="2023-07-22T14:26:35.742"/>
    <p1510:client id="{79947C0B-2D0F-490D-A275-B89295A3A77F}" v="1791" dt="2023-07-22T17:32:13.221"/>
    <p1510:client id="{9B0782E4-E1D9-4757-8BFE-7B77208F2854}" v="23968" dt="2023-07-15T22:00:08.854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RECEIPPT-TAGS:COMMUNION,EASTER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61506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lt1"/>
                </a:solidFill>
              </a:rPr>
              <a:t>COME TO THE WATERS</a:t>
            </a: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None/>
            </a:pPr>
            <a:r>
              <a:rPr lang="en-GB" sz="4000" b="1" i="1" dirty="0">
                <a:solidFill>
                  <a:schemeClr val="bg1"/>
                </a:solidFill>
              </a:rPr>
              <a:t>Come to the waters 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i="1" dirty="0">
                <a:solidFill>
                  <a:schemeClr val="bg1"/>
                </a:solidFill>
              </a:rPr>
              <a:t>and I will give you rest,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i="1" dirty="0">
                <a:solidFill>
                  <a:schemeClr val="bg1"/>
                </a:solidFill>
              </a:rPr>
              <a:t>Come to the waters 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i="1" dirty="0">
                <a:solidFill>
                  <a:schemeClr val="bg1"/>
                </a:solidFill>
              </a:rPr>
              <a:t>and you will be refreshed.</a:t>
            </a:r>
          </a:p>
          <a:p>
            <a:pPr marL="114300" indent="0">
              <a:spcBef>
                <a:spcPts val="0"/>
              </a:spcBef>
              <a:buNone/>
            </a:pPr>
            <a:endParaRPr lang="en-GB" sz="4000" b="1" i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dirty="0">
                <a:solidFill>
                  <a:schemeClr val="bg1"/>
                </a:solidFill>
              </a:rPr>
              <a:t>Jesus said: Come unto me 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dirty="0">
                <a:solidFill>
                  <a:schemeClr val="bg1"/>
                </a:solidFill>
              </a:rPr>
              <a:t>all ye weary / heavy laden.</a:t>
            </a:r>
            <a:endParaRPr lang="en-GB" sz="4000" b="1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77855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43</Words>
  <Application>Microsoft Office PowerPoint</Application>
  <PresentationFormat>On-screen Show (4:3)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COME TO THE WATERS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cp:lastModifiedBy>Denver Pinto</cp:lastModifiedBy>
  <cp:revision>3082</cp:revision>
  <dcterms:modified xsi:type="dcterms:W3CDTF">2025-05-09T20:12:20Z</dcterms:modified>
</cp:coreProperties>
</file>