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1791" dt="2023-07-22T17:32:13.22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TO THE WATERS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 to the waters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I will give you rest,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 to the waters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you will be refreshed.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Jesus said: At the waters that he gave,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who drinks will / never thirst again.</a:t>
            </a:r>
            <a:endParaRPr lang="en-GB" sz="4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TO THE WATERS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3081</cp:revision>
  <dcterms:modified xsi:type="dcterms:W3CDTF">2025-05-09T20:12:49Z</dcterms:modified>
</cp:coreProperties>
</file>