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791" dt="2023-07-22T17:32:13.22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8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WATERS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 will give you rest,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you will be refreshed.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Jesus said: He who believes in me,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out of him shall flow / living water.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876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3081</cp:revision>
  <dcterms:modified xsi:type="dcterms:W3CDTF">2025-05-09T20:14:54Z</dcterms:modified>
</cp:coreProperties>
</file>