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COMFORT, COMFORT MY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Comfort, comfort my people, says the Lord your God, Cry out loud to Jerusalem: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has pardoned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valley shall be filled,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mount and hill made low.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44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COMFORT, COMFORT MY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514</cp:revision>
  <dcterms:modified xsi:type="dcterms:W3CDTF">2025-05-09T20:05:54Z</dcterms:modified>
</cp:coreProperties>
</file>