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COMFORT, COMFORT MY PEOPLE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Comfort, comfort my people, says the Lord your God, Cry out loud to Jerusalem: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God has pardoned you.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desert make a path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Lord, Emmanuel.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92</TotalTime>
  <Words>43</Words>
  <Application>Microsoft Office PowerPoint</Application>
  <PresentationFormat>On-screen Show (4:3)</PresentationFormat>
  <Paragraphs>8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COMFORT, COMFORT MY PEOPLE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515</cp:revision>
  <dcterms:modified xsi:type="dcterms:W3CDTF">2025-05-09T20:06:10Z</dcterms:modified>
</cp:coreProperties>
</file>