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CREATE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mercy on me God of kindness,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 away my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Cleanse me through and through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compassion.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weight and guilt of shame is truly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inheritance,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haunts me every day and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in me Lord, a steadfast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will to start anew with your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come alive again.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70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CREATE IN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543</cp:revision>
  <dcterms:modified xsi:type="dcterms:W3CDTF">2025-05-09T20:03:54Z</dcterms:modified>
</cp:coreProperties>
</file>