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8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970FB45D-56C7-769D-D31B-922866E576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D239208E-DC73-C2E2-C0C5-E0ADF9B3113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RECEIPPT-TAGS:COMMUNION</a:t>
            </a:r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F1DEEE65-CC98-59EC-21A1-038CE6B1094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057664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CEB52297-89D4-1823-E455-54019618AA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FDE4A281-418D-8E44-9A6D-7819A84FCD2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CREATE IN ME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5476A8CD-91A3-946B-3369-469D6B1CCAE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It’s you and you alone that I’ve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offended by my pride.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My greed and false </a:t>
            </a:r>
            <a:r>
              <a:rPr lang="en-GB" sz="36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pretense</a:t>
            </a: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against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my neighbour,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sentence that you pass on me is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surely justified.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Yet I believe it brings your love.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Create in me Lord, a steadfast heart,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will to start anew with your spirit,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I’ll come alive again.</a:t>
            </a:r>
          </a:p>
        </p:txBody>
      </p:sp>
    </p:spTree>
    <p:extLst>
      <p:ext uri="{BB962C8B-B14F-4D97-AF65-F5344CB8AC3E}">
        <p14:creationId xmlns:p14="http://schemas.microsoft.com/office/powerpoint/2010/main" val="167389553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69</Words>
  <Application>Microsoft Office PowerPoint</Application>
  <PresentationFormat>On-screen Show (4:3)</PresentationFormat>
  <Paragraphs>13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CREATE IN 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543</cp:revision>
  <dcterms:modified xsi:type="dcterms:W3CDTF">2025-05-09T20:04:03Z</dcterms:modified>
</cp:coreProperties>
</file>