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3A1CDD2-3FF5-06C6-3140-5E1AA0027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B2DA242-A104-A082-C504-79E23C4AF1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76F56B8-1780-1A75-61F3-B21F0E0202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757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564A4C1-2F88-91CA-3562-9154C8AB4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B8FFBAA-23FE-BBA8-6B49-D861F511EA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CREATE IN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8549058-A6F4-5871-7B9D-27EB522859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love you gifted breath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day I was conceived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the inner working of my being there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desire truth within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me to receive,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gift of real fidelity.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in me Lord, a steadfast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will to start anew with your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come alive again.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52026F7-5016-726B-4340-364D225197F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9533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67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CREATE IN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543</cp:revision>
  <dcterms:modified xsi:type="dcterms:W3CDTF">2025-05-09T20:04:10Z</dcterms:modified>
</cp:coreProperties>
</file>