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00" dt="2023-07-22T17:46:47.84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DAILY, DAILY SING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Daily, daily sing to Mary,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Sing my soul her praises due.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All her feasts her action worship,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With the hearts devotion true.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Lost in wondering contemplation,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We her majesty confess.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Call her Mother, call her Virgin,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Happy Mother, Virgin blest.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DAILY, DAILY SING TO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3183</cp:revision>
  <dcterms:modified xsi:type="dcterms:W3CDTF">2025-05-10T07:34:11Z</dcterms:modified>
</cp:coreProperties>
</file>