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DEEPER, DEEPER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Deeper, deeper in the love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let me grow.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Higher, higher in the school of wisdom,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of grace to know.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deeper yet I pray, and higher every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wiser blessed Lord, in they precious holy word.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57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DEEPER, DEEPER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541</cp:revision>
  <dcterms:modified xsi:type="dcterms:W3CDTF">2025-05-10T07:46:30Z</dcterms:modified>
</cp:coreProperties>
</file>