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E2D48-4F13-871C-6570-1AC3877B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FF5107-693E-A8F9-3D9A-DCCB1D57B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2EFAD6-1457-9E6E-0B38-40B7599048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054F24-EE4D-CECA-7A15-BEB0948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88B6103-BD2A-9375-A10D-E6A284F56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991473-5D81-55BE-D1FE-7D8AA3AE6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faith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faith and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soul exulting wisdom let my peace pursue.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32B49B7-C648-7003-002A-C7D7A1904D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654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DEEPER,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2025-05-10T07:46:47Z</dcterms:modified>
</cp:coreProperties>
</file>