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3244" dt="2023-07-22T17:52:06.778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DEEP CALLS TO DEEP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Deep calls to deep and my soul finds no resting place but him.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is my God, the yearning of my heart his touch can still.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each rare moment,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that I’ve felt his presence,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I will remember, and forever cherish.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DEEP CALLS TO DEEP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3217</cp:revision>
  <dcterms:modified xsi:type="dcterms:W3CDTF">2025-05-10T07:36:47Z</dcterms:modified>
</cp:coreProperties>
</file>