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DEEP </a:t>
            </a:r>
            <a:r>
              <a:rPr lang="en-GB" sz="2800" b="1" u="sng" dirty="0" err="1">
                <a:solidFill>
                  <a:schemeClr val="bg1"/>
                </a:solidFill>
              </a:rPr>
              <a:t>DEEP</a:t>
            </a:r>
            <a:r>
              <a:rPr lang="en-GB" sz="2800" b="1" u="sng" dirty="0">
                <a:solidFill>
                  <a:schemeClr val="bg1"/>
                </a:solidFill>
              </a:rPr>
              <a:t> IN THE HUMAN HEART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Deep, deep in the human heart,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fire of justice burns: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vision of a world renewed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radical concerns.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Christians we are called,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set the captives free,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overthrow the evil powers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end hypocrisy.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54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DEEP DEEP IN THE HUMAN HEART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546</cp:revision>
  <dcterms:modified xsi:type="dcterms:W3CDTF">2025-05-10T07:41:09Z</dcterms:modified>
</cp:coreProperties>
</file>