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B553306-15FC-0B2A-4721-D1F31C00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7717AD4-1176-5498-2304-30A884C700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136E52B-65B3-4D18-4D15-863F24AC35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50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5A8F72D-9C90-A42F-D4E9-BFC8F961A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0C37AB0-4FA8-18A5-41EE-893658D15E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DEEP </a:t>
            </a:r>
            <a:r>
              <a:rPr lang="en-GB" sz="2800" b="1" u="sng" dirty="0" err="1">
                <a:solidFill>
                  <a:schemeClr val="bg1"/>
                </a:solidFill>
              </a:rPr>
              <a:t>DEEP</a:t>
            </a:r>
            <a:r>
              <a:rPr lang="en-GB" sz="2800" b="1" u="sng" dirty="0">
                <a:solidFill>
                  <a:schemeClr val="bg1"/>
                </a:solidFill>
              </a:rPr>
              <a:t> IN THE HUMAN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03E7BF0-1D7B-7EEF-B7FD-FA20A25810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This, this is our task today;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a world of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world of justice, freedom, truth,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kindness will increase.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Christians we are called,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set the captives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end hypocrisy.</a:t>
            </a:r>
          </a:p>
        </p:txBody>
      </p:sp>
    </p:spTree>
    <p:extLst>
      <p:ext uri="{BB962C8B-B14F-4D97-AF65-F5344CB8AC3E}">
        <p14:creationId xmlns:p14="http://schemas.microsoft.com/office/powerpoint/2010/main" val="32980370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DEEP DEEP IN THE HUMAN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546</cp:revision>
  <dcterms:modified xsi:type="dcterms:W3CDTF">2025-05-10T07:41:20Z</dcterms:modified>
</cp:coreProperties>
</file>