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8055B3-FEDF-2074-644C-56D7586B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A6F54E-FF80-BC75-0383-11E82E536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3E14E7-60AD-3A8A-6BD1-8AF610D70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07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A4C8071-6520-9D0A-BA40-C27227FB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E0C698-D0CE-C029-B7D2-0C396F4DC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E21497-D1C8-7D68-498F-CA42CA19A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Free, free us from selfishness,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 at last to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hunger from the earth,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 person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hypocrisy.</a:t>
            </a:r>
          </a:p>
        </p:txBody>
      </p:sp>
    </p:spTree>
    <p:extLst>
      <p:ext uri="{BB962C8B-B14F-4D97-AF65-F5344CB8AC3E}">
        <p14:creationId xmlns:p14="http://schemas.microsoft.com/office/powerpoint/2010/main" val="21924174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2025-05-10T07:41:33Z</dcterms:modified>
</cp:coreProperties>
</file>