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8DD925E-C4A5-EE3F-297D-43EEAB620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939FB4F-1ED3-6AC5-E034-C2D33C9111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AA82E36-4C46-2F98-3CD7-B003184A4C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89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443AAC6-93F4-DF4F-CD30-143F65E26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FACDB53-1A42-04EA-3969-C66F8C950D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DEEP </a:t>
            </a:r>
            <a:r>
              <a:rPr lang="en-GB" sz="2800" b="1" u="sng" dirty="0" err="1">
                <a:solidFill>
                  <a:schemeClr val="bg1"/>
                </a:solidFill>
              </a:rPr>
              <a:t>DEEP</a:t>
            </a:r>
            <a:r>
              <a:rPr lang="en-GB" sz="2800" b="1" u="sng" dirty="0">
                <a:solidFill>
                  <a:schemeClr val="bg1"/>
                </a:solidFill>
              </a:rPr>
              <a:t> IN THE HUMAN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7509083-0F64-9C3D-65EC-3D3C67B270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Give, give us the grace to work,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one community,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bring new hope and fuller life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humanity.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Christians we are called,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set the captives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end hypocrisy.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01C2FF9-2BAB-621B-63A5-C16392B3412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84939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DEEP DEEP IN THE HUMAN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546</cp:revision>
  <dcterms:modified xsi:type="dcterms:W3CDTF">2025-05-10T07:41:43Z</dcterms:modified>
</cp:coreProperties>
</file>