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6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D6E7555D-C3B8-852A-45BB-9C4EDB905F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E404EEA8-B5AF-B5AD-1AED-D402303183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RECEIPPT-TAGS:PRAYER</a:t>
            </a: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22882B6E-D64E-C65A-2D61-5677301E231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6996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RECEIPPT-TAGS:PRAYER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1BD90185-C1CA-BC4F-3396-09109509D3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4ED021DB-6997-6DC7-D15B-009FD7BD76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US" sz="3000" b="1" u="sng" dirty="0">
                <a:solidFill>
                  <a:schemeClr val="lt1"/>
                </a:solidFill>
              </a:rPr>
              <a:t>THE DIVINE PRAISES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99F76C07-B0CC-33BA-CD64-A1061607F8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Blessed be God.</a:t>
            </a:r>
            <a:endParaRPr lang="en-US" sz="4000" b="1" dirty="0">
              <a:solidFill>
                <a:schemeClr val="bg1"/>
              </a:solidFill>
              <a:effectLst/>
            </a:endParaRPr>
          </a:p>
          <a:p>
            <a:pPr marL="1143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Blessed be His Holy Name.</a:t>
            </a:r>
            <a:endParaRPr lang="en-US" sz="4000" b="1" dirty="0">
              <a:solidFill>
                <a:schemeClr val="bg1"/>
              </a:solidFill>
              <a:effectLst/>
            </a:endParaRPr>
          </a:p>
          <a:p>
            <a:pPr marL="1143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Blessed be Jesus Christ, </a:t>
            </a:r>
          </a:p>
          <a:p>
            <a:pPr marL="1143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true God and true man.</a:t>
            </a:r>
            <a:endParaRPr lang="en-US" sz="4000" b="1" dirty="0">
              <a:solidFill>
                <a:schemeClr val="bg1"/>
              </a:solidFill>
              <a:effectLst/>
            </a:endParaRPr>
          </a:p>
          <a:p>
            <a:pPr marL="1143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Blessed be the Name of Jesus.</a:t>
            </a:r>
            <a:endParaRPr lang="en-US" sz="4000" b="1" dirty="0">
              <a:solidFill>
                <a:schemeClr val="bg1"/>
              </a:solidFill>
              <a:effectLst/>
            </a:endParaRPr>
          </a:p>
          <a:p>
            <a:pPr marL="1143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Blessed be His Most Sacred Heart.</a:t>
            </a:r>
            <a:endParaRPr lang="en-US" sz="4000" b="1" dirty="0">
              <a:solidFill>
                <a:schemeClr val="bg1"/>
              </a:solidFill>
              <a:effectLst/>
            </a:endParaRPr>
          </a:p>
          <a:p>
            <a:pPr marL="1143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Blessed be His Most Precious Blood.</a:t>
            </a:r>
            <a:endParaRPr lang="en-US" sz="4000" b="1" dirty="0">
              <a:solidFill>
                <a:schemeClr val="bg1"/>
              </a:solidFill>
              <a:effectLst/>
            </a:endParaRPr>
          </a:p>
          <a:p>
            <a:pPr marL="1143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Blessed be Jesus in the Most Holy Sacrament of the altar.</a:t>
            </a:r>
            <a:endParaRPr lang="en-US" sz="4000" b="1" dirty="0">
              <a:solidFill>
                <a:schemeClr val="bg1"/>
              </a:solidFill>
              <a:effectLst/>
            </a:endParaRP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A32F0468-26BF-A0D2-F48C-7E675B0B2147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5279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US" sz="3000" b="1" u="sng" dirty="0">
                <a:solidFill>
                  <a:schemeClr val="lt1"/>
                </a:solidFill>
              </a:rPr>
              <a:t>THE DIVINE PRAISES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Blessed be the Holy Spirit, the Paraclete.</a:t>
            </a:r>
            <a:endParaRPr lang="en-US" sz="4000" b="1" dirty="0">
              <a:solidFill>
                <a:schemeClr val="bg1"/>
              </a:solidFill>
              <a:effectLst/>
            </a:endParaRPr>
          </a:p>
          <a:p>
            <a:pPr marL="1143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Blessed be the great Mother of God, </a:t>
            </a:r>
          </a:p>
          <a:p>
            <a:pPr marL="1143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Mary most holy.</a:t>
            </a:r>
            <a:endParaRPr lang="en-US" sz="4000" b="1" dirty="0">
              <a:solidFill>
                <a:schemeClr val="bg1"/>
              </a:solidFill>
              <a:effectLst/>
            </a:endParaRPr>
          </a:p>
          <a:p>
            <a:pPr marL="1143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Blessed be her </a:t>
            </a:r>
            <a:r>
              <a:rPr lang="en-US" sz="4000" b="1" i="0" u="none" strike="noStrike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holy and </a:t>
            </a:r>
          </a:p>
          <a:p>
            <a:pPr marL="1143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Immaculate </a:t>
            </a:r>
            <a:r>
              <a:rPr lang="en-US" sz="40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Conception.</a:t>
            </a:r>
            <a:endParaRPr lang="en-US" sz="4000" b="1" dirty="0">
              <a:solidFill>
                <a:schemeClr val="bg1"/>
              </a:solidFill>
              <a:effectLst/>
            </a:endParaRPr>
          </a:p>
          <a:p>
            <a:pPr marL="1143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Blessed be her Glorious Assumption.</a:t>
            </a:r>
            <a:endParaRPr lang="en-US" sz="4000" b="1" dirty="0">
              <a:solidFill>
                <a:schemeClr val="bg1"/>
              </a:solidFill>
              <a:effectLst/>
            </a:endParaRPr>
          </a:p>
          <a:p>
            <a:pPr marL="1143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Blessed be the Name of Mary, </a:t>
            </a:r>
          </a:p>
          <a:p>
            <a:pPr marL="1143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Virgin and Mother.</a:t>
            </a:r>
            <a:endParaRPr lang="en-US" sz="4000" b="1" dirty="0">
              <a:solidFill>
                <a:schemeClr val="bg1"/>
              </a:solidFill>
              <a:effectLst/>
            </a:endParaRPr>
          </a:p>
          <a:p>
            <a:pPr marL="1143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Blessed be St. Joseph </a:t>
            </a:r>
            <a:endParaRPr lang="en-US" sz="400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1143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her most chaste spouse.</a:t>
            </a:r>
            <a:endParaRPr lang="en-US" sz="4000" b="1" dirty="0">
              <a:solidFill>
                <a:schemeClr val="bg1"/>
              </a:solidFill>
              <a:effectLst/>
            </a:endParaRPr>
          </a:p>
          <a:p>
            <a:pPr marL="1143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Blessed be God in His angels and in His saints.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133</Words>
  <Application>Microsoft Office PowerPoint</Application>
  <PresentationFormat>On-screen Show (4:3)</PresentationFormat>
  <Paragraphs>23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THE DIVINE PRAISES</vt:lpstr>
      <vt:lpstr>THE DIVINE PRAISES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12</cp:revision>
  <dcterms:modified xsi:type="dcterms:W3CDTF">2025-05-10T07:48:24Z</dcterms:modified>
</cp:coreProperties>
</file>