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RECEIPPT-TAGS:MASS RESPONSE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DOXOLOGY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200" b="1" dirty="0">
                <a:solidFill>
                  <a:srgbClr val="FFFF00"/>
                </a:solidFill>
              </a:rPr>
              <a:t>V. </a:t>
            </a:r>
            <a:r>
              <a:rPr lang="en-GB" sz="4200" b="1" dirty="0">
                <a:solidFill>
                  <a:schemeClr val="lt1"/>
                </a:solidFill>
              </a:rPr>
              <a:t>Through him, and with him and in him, O God, almighty Father, in the unity of the Holy Spirit, all glory and honour is yours, forever and ever.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2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200" b="1" dirty="0">
                <a:solidFill>
                  <a:srgbClr val="FFFF00"/>
                </a:solidFill>
              </a:rPr>
              <a:t>R. </a:t>
            </a:r>
            <a:r>
              <a:rPr lang="en-GB" sz="4200" b="1" i="1" dirty="0">
                <a:solidFill>
                  <a:schemeClr val="lt1"/>
                </a:solidFill>
              </a:rPr>
              <a:t>Amen.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DOXOLOGY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493</cp:revision>
  <dcterms:modified xsi:type="dcterms:W3CDTF">2025-05-10T07:54:05Z</dcterms:modified>
</cp:coreProperties>
</file>