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DO YOU WANT MY HANDS LORD?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want my feet Lord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through the day?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go each day to those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need a friend,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walk with the lonely till </a:t>
            </a:r>
            <a:r>
              <a:rPr lang="en-GB" sz="4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journey’s end.</a:t>
            </a:r>
            <a:endParaRPr lang="en-GB" sz="4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give you my feet (3) today.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55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DO YOU WANT MY HANDS LORD?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541</cp:revision>
  <dcterms:modified xsi:type="dcterms:W3CDTF">2025-05-10T07:53:22Z</dcterms:modified>
</cp:coreProperties>
</file>