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925D80B-ACCA-06F9-8BC9-AEB3CEB01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639E96D-28C1-D29B-92CD-B3CB4CC1B5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RECEIPPT-TAGS:OFFERTORY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BCCF539-B485-DF8B-B9F0-5A654FBF99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951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009A657-4229-1E93-FCFB-DD1990C0A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F37E071-2B59-25BC-7794-8F9C0B2BD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DO YOU WANT MY HANDS LORD?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66045E5-0547-6B11-2F95-3C4A08D368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want my voice Lord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through the day?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speak to all 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 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words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tell of our Father and our home above,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give you my voice (3) today.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646DB97-DF2D-D08B-4398-AC59A4F7C22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9483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DO YOU WANT MY HANDS LORD?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541</cp:revision>
  <dcterms:modified xsi:type="dcterms:W3CDTF">2025-05-10T07:53:44Z</dcterms:modified>
</cp:coreProperties>
</file>