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DRUMMER BOY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nodded,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Paa-</a:t>
            </a:r>
            <a:r>
              <a:rPr lang="en-GB" sz="3300" b="1" i="1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rupa</a:t>
            </a:r>
            <a:r>
              <a:rPr lang="en-GB" sz="33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-pum-pum...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Ox and Ass kept time, 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Paa-</a:t>
            </a:r>
            <a:r>
              <a:rPr lang="en-GB" sz="3300" b="1" i="1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rupa</a:t>
            </a:r>
            <a:r>
              <a:rPr lang="en-GB" sz="33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-pum-pum...</a:t>
            </a: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played the drum for him, 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Paa-</a:t>
            </a:r>
            <a:r>
              <a:rPr lang="en-GB" sz="3300" b="1" i="1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rupa</a:t>
            </a:r>
            <a:r>
              <a:rPr lang="en-GB" sz="33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-pum-pum...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played the best for him, 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Paa-</a:t>
            </a:r>
            <a:r>
              <a:rPr lang="en-GB" b="1" i="1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rupa</a:t>
            </a:r>
            <a:r>
              <a:rPr lang="en-GB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-pum-pum-Rupa-pum-pum-Rupa-pum-pum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he smiled at me, 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Paa-</a:t>
            </a:r>
            <a:r>
              <a:rPr lang="en-GB" sz="3300" b="1" i="1" dirty="0" err="1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rupa</a:t>
            </a:r>
            <a:r>
              <a:rPr lang="en-GB" sz="33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-pum-pum...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 and my drum.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49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DRUMMER BOY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544</cp:revision>
  <dcterms:modified xsi:type="dcterms:W3CDTF">2025-05-10T08:02:27Z</dcterms:modified>
</cp:coreProperties>
</file>