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4"/>
  </p:notesMasterIdLst>
  <p:sldIdLst>
    <p:sldId id="256" r:id="rId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714" y="4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RECEIPPT-TAGS:MASS RESPONSE</a:t>
            </a:r>
            <a:endParaRPr/>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8" name="Google Shape;58;p1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59" name="Google Shape;59;p1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5"/>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4" name="Google Shape;64;p15"/>
          <p:cNvSpPr txBox="1">
            <a:spLocks noGrp="1"/>
          </p:cNvSpPr>
          <p:nvPr>
            <p:ph type="subTitle" idx="1"/>
          </p:nvPr>
        </p:nvSpPr>
        <p:spPr>
          <a:xfrm>
            <a:off x="1371600" y="3886200"/>
            <a:ext cx="6400800" cy="1752900"/>
          </a:xfrm>
          <a:prstGeom prst="rect">
            <a:avLst/>
          </a:prstGeom>
          <a:noFill/>
          <a:ln>
            <a:noFill/>
          </a:ln>
        </p:spPr>
        <p:txBody>
          <a:bodyPr spcFirstLastPara="1" wrap="square" lIns="91425" tIns="45700" rIns="91425" bIns="45700" anchor="t" anchorCtr="0">
            <a:normAutofit/>
          </a:bodyPr>
          <a:lstStyle>
            <a:lvl1pPr lvl="0" algn="ctr" rtl="0">
              <a:spcBef>
                <a:spcPts val="640"/>
              </a:spcBef>
              <a:spcAft>
                <a:spcPts val="0"/>
              </a:spcAft>
              <a:buClr>
                <a:srgbClr val="888888"/>
              </a:buClr>
              <a:buSzPts val="3200"/>
              <a:buNone/>
              <a:defRPr>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65" name="Google Shape;65;p1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dk1"/>
              </a:buClr>
              <a:buSzPts val="4000"/>
              <a:buFont typeface="Calibri"/>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71" name="Google Shape;71;p1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7" name="Google Shape;77;p17"/>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8" name="Google Shape;78;p1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4" name="Google Shape;84;p18"/>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5" name="Google Shape;85;p18"/>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6" name="Google Shape;86;p18"/>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7" name="Google Shape;87;p1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9" name="Google Shape;89;p1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p1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200" y="273050"/>
            <a:ext cx="3008400" cy="11625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575050" y="273050"/>
            <a:ext cx="5111700" cy="58533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02" name="Google Shape;102;p21"/>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03" name="Google Shape;103;p2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 name="Google Shape;108;p22"/>
          <p:cNvSpPr>
            <a:spLocks noGrp="1"/>
          </p:cNvSpPr>
          <p:nvPr>
            <p:ph type="pic" idx="2"/>
          </p:nvPr>
        </p:nvSpPr>
        <p:spPr>
          <a:xfrm>
            <a:off x="1792288" y="612775"/>
            <a:ext cx="5486400" cy="4114800"/>
          </a:xfrm>
          <a:prstGeom prst="rect">
            <a:avLst/>
          </a:prstGeom>
          <a:noFill/>
          <a:ln>
            <a:noFill/>
          </a:ln>
        </p:spPr>
      </p:sp>
      <p:sp>
        <p:nvSpPr>
          <p:cNvPr id="109" name="Google Shape;109;p22"/>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10" name="Google Shape;110;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71450" algn="l"/>
            <a:r>
              <a:rPr lang="en-GB" sz="3200" b="1" u="sng" dirty="0">
                <a:solidFill>
                  <a:schemeClr val="lt1"/>
                </a:solidFill>
              </a:rPr>
              <a:t>EMBOLISM</a:t>
            </a: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14300" indent="0">
              <a:spcBef>
                <a:spcPts val="0"/>
              </a:spcBef>
              <a:buClr>
                <a:srgbClr val="00FF00"/>
              </a:buClr>
              <a:buSzPts val="2000"/>
              <a:buNone/>
            </a:pPr>
            <a:r>
              <a:rPr lang="en-GB" sz="3900" b="1" dirty="0">
                <a:solidFill>
                  <a:srgbClr val="FFFF00"/>
                </a:solidFill>
              </a:rPr>
              <a:t>V. </a:t>
            </a:r>
            <a:r>
              <a:rPr lang="en-GB" sz="3900" b="1" dirty="0">
                <a:solidFill>
                  <a:schemeClr val="bg1"/>
                </a:solidFill>
              </a:rPr>
              <a:t>Deliver us, Lord, we pray, from every evil, graciously grant peace in our days that, by the help of your mercy, we may always be free from sin and safe from all distress, as we await the blessed hope and the coming of our Saviour, Jesus Christ.</a:t>
            </a:r>
          </a:p>
          <a:p>
            <a:pPr marL="114300" indent="0">
              <a:spcBef>
                <a:spcPts val="0"/>
              </a:spcBef>
              <a:buClr>
                <a:srgbClr val="00FF00"/>
              </a:buClr>
              <a:buSzPts val="2000"/>
              <a:buNone/>
            </a:pPr>
            <a:endParaRPr lang="en-GB" sz="3900" b="1" dirty="0">
              <a:solidFill>
                <a:schemeClr val="lt1"/>
              </a:solidFill>
            </a:endParaRPr>
          </a:p>
          <a:p>
            <a:pPr marL="114300" indent="0">
              <a:spcBef>
                <a:spcPts val="0"/>
              </a:spcBef>
              <a:buClr>
                <a:srgbClr val="00FF00"/>
              </a:buClr>
              <a:buSzPts val="2000"/>
              <a:buNone/>
            </a:pPr>
            <a:r>
              <a:rPr lang="en-GB" sz="3900" b="1" dirty="0">
                <a:solidFill>
                  <a:srgbClr val="FFFF00"/>
                </a:solidFill>
              </a:rPr>
              <a:t>R. </a:t>
            </a:r>
            <a:r>
              <a:rPr lang="en-GB" sz="3900" b="1" i="1" dirty="0">
                <a:solidFill>
                  <a:schemeClr val="lt1"/>
                </a:solidFill>
              </a:rPr>
              <a:t>For the kingdom, the power and the glory are yours now and forever.</a:t>
            </a:r>
          </a:p>
        </p:txBody>
      </p:sp>
      <p:sp>
        <p:nvSpPr>
          <p:cNvPr id="131" name="Google Shape;131;p25"/>
          <p:cNvSpPr txBox="1"/>
          <p:nvPr/>
        </p:nvSpPr>
        <p:spPr>
          <a:xfrm>
            <a:off x="7595050" y="6357300"/>
            <a:ext cx="1548900" cy="50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3200"/>
              <a:buFont typeface="Arial"/>
              <a:buNone/>
            </a:pPr>
            <a:endParaRPr sz="3600" dirty="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80</Words>
  <Application>Microsoft Office PowerPoint</Application>
  <PresentationFormat>On-screen Show (4:3)</PresentationFormat>
  <Paragraphs>5</Paragraphs>
  <Slides>1</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vt:i4>
      </vt:variant>
    </vt:vector>
  </HeadingPairs>
  <TitlesOfParts>
    <vt:vector size="5" baseType="lpstr">
      <vt:lpstr>Arial</vt:lpstr>
      <vt:lpstr>Calibri</vt:lpstr>
      <vt:lpstr>Simple Light</vt:lpstr>
      <vt:lpstr>Office Theme</vt:lpstr>
      <vt:lpstr>EMBOLISM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BLAN</dc:title>
  <dc:creator>Denver</dc:creator>
  <cp:lastModifiedBy>Denver Pinto</cp:lastModifiedBy>
  <cp:revision>494</cp:revision>
  <dcterms:modified xsi:type="dcterms:W3CDTF">2025-05-10T08:07:55Z</dcterms:modified>
</cp:coreProperties>
</file>